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465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>
          <p15:clr>
            <a:srgbClr val="A4A3A4"/>
          </p15:clr>
        </p15:guide>
        <p15:guide id="2" orient="horz" pos="2858">
          <p15:clr>
            <a:srgbClr val="A4A3A4"/>
          </p15:clr>
        </p15:guide>
        <p15:guide id="3" orient="horz" pos="1330">
          <p15:clr>
            <a:srgbClr val="A4A3A4"/>
          </p15:clr>
        </p15:guide>
        <p15:guide id="4" pos="3988">
          <p15:clr>
            <a:srgbClr val="A4A3A4"/>
          </p15:clr>
        </p15:guide>
        <p15:guide id="5" pos="6598">
          <p15:clr>
            <a:srgbClr val="A4A3A4"/>
          </p15:clr>
        </p15:guide>
        <p15:guide id="6" pos="95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EBD"/>
    <a:srgbClr val="259390"/>
    <a:srgbClr val="E23A59"/>
    <a:srgbClr val="CC3253"/>
    <a:srgbClr val="F2F2F2"/>
    <a:srgbClr val="45AEAE"/>
    <a:srgbClr val="F2B319"/>
    <a:srgbClr val="FCC82B"/>
    <a:srgbClr val="455574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93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798" y="636"/>
      </p:cViewPr>
      <p:guideLst>
        <p:guide orient="horz" pos="2211"/>
        <p:guide orient="horz" pos="2858"/>
        <p:guide orient="horz" pos="1330"/>
        <p:guide pos="3988"/>
        <p:guide pos="6598"/>
        <p:guide pos="95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9336"/>
    </p:cViewPr>
  </p:sorterViewPr>
  <p:gridSpacing cx="45000" cy="450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2020-12-19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1266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1267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Calibri" panose="020F0502020204030204" pitchFamily="34" charset="0"/>
                <a:ea typeface="宋体" panose="02010600030101010101" pitchFamily="2" charset="-122"/>
              </a:rPr>
              <a:t>1</a:t>
            </a:fld>
            <a:endParaRPr lang="zh-CN" altLang="en-US" sz="12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2020-12-19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2020-12-19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2020-12-19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6"/>
          <p:cNvPicPr>
            <a:picLocks noChangeAspect="1"/>
          </p:cNvPicPr>
          <p:nvPr userDrawn="1"/>
        </p:nvPicPr>
        <p:blipFill>
          <a:blip r:embed="rId2" cstate="print"/>
          <a:srcRect t="2539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1" y="6356351"/>
            <a:ext cx="2844800" cy="366184"/>
          </a:xfrm>
          <a:prstGeom prst="rect">
            <a:avLst/>
          </a:prstGeom>
        </p:spPr>
        <p:txBody>
          <a:bodyPr vert="horz" lIns="121935" tIns="60968" rIns="121935" bIns="60968" rtlCol="0" anchor="ctr"/>
          <a:lstStyle/>
          <a:p>
            <a:pPr defTabSz="1219200">
              <a:defRPr/>
            </a:pPr>
            <a:endParaRPr lang="zh-CN" altLang="en-US" sz="1600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4"/>
          </a:xfrm>
          <a:prstGeom prst="rect">
            <a:avLst/>
          </a:prstGeom>
        </p:spPr>
        <p:txBody>
          <a:bodyPr vert="horz" lIns="121935" tIns="60968" rIns="121935" bIns="60968" rtlCol="0" anchor="ctr"/>
          <a:lstStyle/>
          <a:p>
            <a:pPr defTabSz="1219200">
              <a:defRPr/>
            </a:pPr>
            <a:endParaRPr lang="zh-CN" altLang="en-US" sz="16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4"/>
          </a:xfrm>
          <a:prstGeom prst="rect">
            <a:avLst/>
          </a:prstGeom>
        </p:spPr>
        <p:txBody>
          <a:bodyPr vert="horz" lIns="121935" tIns="60968" rIns="121935" bIns="60968" rtlCol="0" anchor="ctr"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81" y="6237312"/>
            <a:ext cx="2395538" cy="46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2020-12-19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2020-12-19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2020-12-19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2020-12-19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2020-12-19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2020-12-19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2020-12-19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20FB-8DE8-4120-B22F-61CCAE7E7B32}" type="datetimeFigureOut">
              <a:rPr lang="zh-CN" altLang="en-US" smtClean="0"/>
              <a:t>2020-12-19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220FB-8DE8-4120-B22F-61CCAE7E7B32}" type="datetimeFigureOut">
              <a:rPr lang="zh-CN" altLang="en-US" smtClean="0"/>
              <a:t>2020-12-19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80A65-5293-442E-93AB-FDB6D2B4B3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矩形 53"/>
          <p:cNvSpPr/>
          <p:nvPr/>
        </p:nvSpPr>
        <p:spPr>
          <a:xfrm>
            <a:off x="0" y="1701634"/>
            <a:ext cx="12192000" cy="4103629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35" tIns="60968" rIns="121935" bIns="60968" anchor="ctr"/>
          <a:lstStyle/>
          <a:p>
            <a:pPr algn="ctr" defTabSz="12192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 dirty="0"/>
          </a:p>
        </p:txBody>
      </p:sp>
      <p:cxnSp>
        <p:nvCxnSpPr>
          <p:cNvPr id="59" name="直接连接符 58"/>
          <p:cNvCxnSpPr/>
          <p:nvPr/>
        </p:nvCxnSpPr>
        <p:spPr bwMode="auto">
          <a:xfrm>
            <a:off x="2482851" y="-31167916"/>
            <a:ext cx="799253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74047" y="1799966"/>
            <a:ext cx="12010019" cy="310854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CN" altLang="en-US" sz="6600" b="1" dirty="0" smtClean="0">
                <a:solidFill>
                  <a:schemeClr val="bg1"/>
                </a:solidFill>
              </a:rPr>
              <a:t>兰州职业技术学院</a:t>
            </a:r>
            <a:endParaRPr lang="en-US" altLang="zh-CN" sz="6600" b="1" dirty="0" smtClean="0">
              <a:solidFill>
                <a:schemeClr val="bg1"/>
              </a:solidFill>
            </a:endParaRPr>
          </a:p>
          <a:p>
            <a:pPr algn="ctr"/>
            <a:r>
              <a:rPr lang="en-US" altLang="zh-CN" sz="6400" b="1" dirty="0" smtClean="0">
                <a:solidFill>
                  <a:schemeClr val="bg1"/>
                </a:solidFill>
              </a:rPr>
              <a:t>2020-2021</a:t>
            </a:r>
            <a:r>
              <a:rPr lang="zh-CN" altLang="en-US" sz="6400" b="1" dirty="0" smtClean="0">
                <a:solidFill>
                  <a:schemeClr val="bg1"/>
                </a:solidFill>
              </a:rPr>
              <a:t>学年第一学期</a:t>
            </a:r>
            <a:r>
              <a:rPr lang="zh-CN" altLang="en-US" sz="6400" b="1" dirty="0" smtClean="0">
                <a:solidFill>
                  <a:schemeClr val="bg1"/>
                </a:solidFill>
              </a:rPr>
              <a:t>期末考试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27" y="287301"/>
            <a:ext cx="4751291" cy="928228"/>
          </a:xfrm>
          <a:prstGeom prst="rect">
            <a:avLst/>
          </a:prstGeom>
        </p:spPr>
      </p:pic>
      <p:sp>
        <p:nvSpPr>
          <p:cNvPr id="7" name="梯形 6"/>
          <p:cNvSpPr/>
          <p:nvPr/>
        </p:nvSpPr>
        <p:spPr>
          <a:xfrm>
            <a:off x="0" y="5805264"/>
            <a:ext cx="3023549" cy="1052736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843766" y="6131577"/>
            <a:ext cx="578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考试科目：                                 监考教师：</a:t>
            </a:r>
            <a:endParaRPr lang="zh-CN" altLang="en-US" sz="2000" b="1" dirty="0"/>
          </a:p>
        </p:txBody>
      </p:sp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14</Words>
  <Application>Microsoft Office PowerPoint</Application>
  <PresentationFormat>宽屏</PresentationFormat>
  <Paragraphs>4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宋体</vt:lpstr>
      <vt:lpstr>Arial</vt:lpstr>
      <vt:lpstr>Calibri</vt:lpstr>
      <vt:lpstr>Calibri Light</vt:lpstr>
      <vt:lpstr>Office 主题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赵子皓</dc:creator>
  <cp:lastModifiedBy>l282265198@outlook.com</cp:lastModifiedBy>
  <cp:revision>1563</cp:revision>
  <dcterms:created xsi:type="dcterms:W3CDTF">2015-07-31T06:37:00Z</dcterms:created>
  <dcterms:modified xsi:type="dcterms:W3CDTF">2020-12-19T03:09:15Z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2052-11.1.0.9145</vt:lpwstr>
  </property>
  <property fmtid="{D5CDD505-2E9C-101B-9397-08002B2CF9AE}" pid="3" name="KSORubyTemplateID">
    <vt:lpwstr>2</vt:lpwstr>
  </property>
</Properties>
</file>